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4"/>
  </p:notesMasterIdLst>
  <p:sldIdLst>
    <p:sldId id="256" r:id="rId2"/>
    <p:sldId id="546" r:id="rId3"/>
    <p:sldId id="257" r:id="rId4"/>
    <p:sldId id="290" r:id="rId5"/>
    <p:sldId id="545" r:id="rId6"/>
    <p:sldId id="548" r:id="rId7"/>
    <p:sldId id="258" r:id="rId8"/>
    <p:sldId id="259" r:id="rId9"/>
    <p:sldId id="260" r:id="rId10"/>
    <p:sldId id="339"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7" r:id="rId26"/>
    <p:sldId id="340" r:id="rId27"/>
    <p:sldId id="341" r:id="rId28"/>
    <p:sldId id="342" r:id="rId29"/>
    <p:sldId id="344" r:id="rId30"/>
    <p:sldId id="279" r:id="rId31"/>
    <p:sldId id="540" r:id="rId32"/>
    <p:sldId id="539" r:id="rId33"/>
    <p:sldId id="280" r:id="rId34"/>
    <p:sldId id="283" r:id="rId35"/>
    <p:sldId id="284" r:id="rId36"/>
    <p:sldId id="282" r:id="rId37"/>
    <p:sldId id="281" r:id="rId38"/>
    <p:sldId id="285" r:id="rId39"/>
    <p:sldId id="286" r:id="rId40"/>
    <p:sldId id="287" r:id="rId41"/>
    <p:sldId id="288" r:id="rId42"/>
    <p:sldId id="345" r:id="rId43"/>
    <p:sldId id="293" r:id="rId44"/>
    <p:sldId id="294" r:id="rId45"/>
    <p:sldId id="295" r:id="rId46"/>
    <p:sldId id="438" r:id="rId47"/>
    <p:sldId id="296" r:id="rId48"/>
    <p:sldId id="297" r:id="rId49"/>
    <p:sldId id="298" r:id="rId50"/>
    <p:sldId id="299" r:id="rId51"/>
    <p:sldId id="300" r:id="rId52"/>
    <p:sldId id="301" r:id="rId53"/>
    <p:sldId id="302" r:id="rId54"/>
    <p:sldId id="303" r:id="rId55"/>
    <p:sldId id="304" r:id="rId56"/>
    <p:sldId id="320" r:id="rId57"/>
    <p:sldId id="322" r:id="rId58"/>
    <p:sldId id="323" r:id="rId59"/>
    <p:sldId id="308" r:id="rId60"/>
    <p:sldId id="305" r:id="rId61"/>
    <p:sldId id="306" r:id="rId62"/>
    <p:sldId id="307" r:id="rId63"/>
    <p:sldId id="309" r:id="rId64"/>
    <p:sldId id="310" r:id="rId65"/>
    <p:sldId id="311" r:id="rId66"/>
    <p:sldId id="312" r:id="rId67"/>
    <p:sldId id="313" r:id="rId68"/>
    <p:sldId id="314" r:id="rId69"/>
    <p:sldId id="316" r:id="rId70"/>
    <p:sldId id="530" r:id="rId71"/>
    <p:sldId id="436" r:id="rId72"/>
    <p:sldId id="432" r:id="rId73"/>
    <p:sldId id="506" r:id="rId74"/>
    <p:sldId id="507" r:id="rId75"/>
    <p:sldId id="509" r:id="rId76"/>
    <p:sldId id="510" r:id="rId77"/>
    <p:sldId id="531" r:id="rId78"/>
    <p:sldId id="440" r:id="rId79"/>
    <p:sldId id="542" r:id="rId80"/>
    <p:sldId id="433" r:id="rId81"/>
    <p:sldId id="441" r:id="rId82"/>
    <p:sldId id="443" r:id="rId83"/>
    <p:sldId id="442" r:id="rId84"/>
    <p:sldId id="261" r:id="rId85"/>
    <p:sldId id="512" r:id="rId86"/>
    <p:sldId id="513" r:id="rId87"/>
    <p:sldId id="511" r:id="rId88"/>
    <p:sldId id="514" r:id="rId89"/>
    <p:sldId id="515" r:id="rId90"/>
    <p:sldId id="516" r:id="rId91"/>
    <p:sldId id="445" r:id="rId92"/>
    <p:sldId id="447" r:id="rId93"/>
    <p:sldId id="448" r:id="rId94"/>
    <p:sldId id="449" r:id="rId95"/>
    <p:sldId id="517" r:id="rId96"/>
    <p:sldId id="450" r:id="rId97"/>
    <p:sldId id="451" r:id="rId98"/>
    <p:sldId id="543" r:id="rId99"/>
    <p:sldId id="518" r:id="rId100"/>
    <p:sldId id="537" r:id="rId101"/>
    <p:sldId id="547" r:id="rId102"/>
    <p:sldId id="336" r:id="rId10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84"/>
    <p:restoredTop sz="94663"/>
  </p:normalViewPr>
  <p:slideViewPr>
    <p:cSldViewPr snapToGrid="0" snapToObjects="1">
      <p:cViewPr>
        <p:scale>
          <a:sx n="126" d="100"/>
          <a:sy n="126" d="100"/>
        </p:scale>
        <p:origin x="2240"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32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44</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47</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8067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160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999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241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51</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612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53</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7978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0615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041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4300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137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1843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60</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61</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2224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5574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64</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3656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004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2521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68</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68524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81</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82</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83</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jpg"/></Relationships>
</file>

<file path=ppt/slides/_rels/slide100.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90.png"/><Relationship Id="rId4" Type="http://schemas.openxmlformats.org/officeDocument/2006/relationships/image" Target="../media/image29.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210.png"/><Relationship Id="rId5" Type="http://schemas.openxmlformats.org/officeDocument/2006/relationships/image" Target="../media/image32.png"/><Relationship Id="rId10" Type="http://schemas.openxmlformats.org/officeDocument/2006/relationships/image" Target="../media/image200.png"/><Relationship Id="rId4" Type="http://schemas.openxmlformats.org/officeDocument/2006/relationships/image" Target="../media/image29.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22.png"/><Relationship Id="rId5" Type="http://schemas.openxmlformats.org/officeDocument/2006/relationships/image" Target="../media/image32.png"/><Relationship Id="rId10" Type="http://schemas.openxmlformats.org/officeDocument/2006/relationships/image" Target="../media/image200.png"/><Relationship Id="rId4" Type="http://schemas.openxmlformats.org/officeDocument/2006/relationships/image" Target="../media/image29.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50.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23.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200.png"/><Relationship Id="rId14" Type="http://schemas.openxmlformats.org/officeDocument/2006/relationships/image" Target="../media/image26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280.png"/><Relationship Id="rId5" Type="http://schemas.openxmlformats.org/officeDocument/2006/relationships/image" Target="../media/image29.png"/><Relationship Id="rId10" Type="http://schemas.openxmlformats.org/officeDocument/2006/relationships/image" Target="../media/image36.png"/><Relationship Id="rId4" Type="http://schemas.openxmlformats.org/officeDocument/2006/relationships/image" Target="../media/image270.pn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84.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6.jpeg"/><Relationship Id="rId16" Type="http://schemas.openxmlformats.org/officeDocument/2006/relationships/image" Target="../media/image20.jpeg"/><Relationship Id="rId1" Type="http://schemas.openxmlformats.org/officeDocument/2006/relationships/slideLayout" Target="../slideLayouts/slideLayout11.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image" Target="../media/image1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emf"/><Relationship Id="rId7" Type="http://schemas.openxmlformats.org/officeDocument/2006/relationships/image" Target="../media/image100.tif"/><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tif"/></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3.png"/><Relationship Id="rId7"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hyperlink" Target="https://doi.org/10.15252/msb.20188746"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21.emf"/></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openxmlformats.org/officeDocument/2006/relationships/image" Target="../media/image124.png"/><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jpg"/></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hyperlink" Target="https://doi.org/10.1186/s13059-016-0947-7"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28000"/>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a:stretch>
            <a:fillRect/>
          </a:stretch>
        </p:blipFill>
        <p:spPr>
          <a:xfrm>
            <a:off x="663998" y="1187365"/>
            <a:ext cx="7646653" cy="515338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3" name="Picture 2">
            <a:extLst>
              <a:ext uri="{FF2B5EF4-FFF2-40B4-BE49-F238E27FC236}">
                <a16:creationId xmlns:a16="http://schemas.microsoft.com/office/drawing/2014/main" id="{A79E7D67-94EA-A548-9EF7-70FE9EF937D6}"/>
              </a:ext>
            </a:extLst>
          </p:cNvPr>
          <p:cNvPicPr>
            <a:picLocks noChangeAspect="1"/>
          </p:cNvPicPr>
          <p:nvPr/>
        </p:nvPicPr>
        <p:blipFill>
          <a:blip r:embed="rId4"/>
          <a:stretch>
            <a:fillRect/>
          </a:stretch>
        </p:blipFill>
        <p:spPr>
          <a:xfrm>
            <a:off x="633984" y="97696"/>
            <a:ext cx="7876032" cy="588574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3"/>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44</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47</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61297" y="2680593"/>
            <a:ext cx="2557311" cy="769796"/>
          </a:xfrm>
          <a:prstGeom prst="rect">
            <a:avLst/>
          </a:prstGeom>
        </p:spPr>
      </p:pic>
      <p:pic>
        <p:nvPicPr>
          <p:cNvPr id="5" name="Picture 4"/>
          <p:cNvPicPr>
            <a:picLocks noChangeAspect="1"/>
          </p:cNvPicPr>
          <p:nvPr/>
        </p:nvPicPr>
        <p:blipFill>
          <a:blip r:embed="rId5"/>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BCEC-4B77-294A-86B8-ACD987FF6197}"/>
              </a:ext>
            </a:extLst>
          </p:cNvPr>
          <p:cNvSpPr>
            <a:spLocks noGrp="1"/>
          </p:cNvSpPr>
          <p:nvPr>
            <p:ph type="title"/>
          </p:nvPr>
        </p:nvSpPr>
        <p:spPr/>
        <p:txBody>
          <a:bodyPr/>
          <a:lstStyle/>
          <a:p>
            <a:endParaRPr lang="en-US"/>
          </a:p>
        </p:txBody>
      </p:sp>
      <p:pic>
        <p:nvPicPr>
          <p:cNvPr id="4" name="Picture 3" descr="A screenshot of text&#10;&#10;Description automatically generated">
            <a:extLst>
              <a:ext uri="{FF2B5EF4-FFF2-40B4-BE49-F238E27FC236}">
                <a16:creationId xmlns:a16="http://schemas.microsoft.com/office/drawing/2014/main" id="{D7E58D9F-2C89-F842-B2A7-EABA0994FF9F}"/>
              </a:ext>
            </a:extLst>
          </p:cNvPr>
          <p:cNvPicPr>
            <a:picLocks noChangeAspect="1"/>
          </p:cNvPicPr>
          <p:nvPr/>
        </p:nvPicPr>
        <p:blipFill>
          <a:blip r:embed="rId3"/>
          <a:stretch>
            <a:fillRect/>
          </a:stretch>
        </p:blipFill>
        <p:spPr>
          <a:xfrm>
            <a:off x="285750" y="0"/>
            <a:ext cx="8572500" cy="6858000"/>
          </a:xfrm>
          <a:prstGeom prst="rect">
            <a:avLst/>
          </a:prstGeom>
        </p:spPr>
      </p:pic>
    </p:spTree>
    <p:extLst>
      <p:ext uri="{BB962C8B-B14F-4D97-AF65-F5344CB8AC3E}">
        <p14:creationId xmlns:p14="http://schemas.microsoft.com/office/powerpoint/2010/main" val="1658513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3"/>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3"/>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3"/>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incomparable </a:t>
            </a:r>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3"/>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4"/>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nielle Miyagishima">
            <a:extLst>
              <a:ext uri="{FF2B5EF4-FFF2-40B4-BE49-F238E27FC236}">
                <a16:creationId xmlns:a16="http://schemas.microsoft.com/office/drawing/2014/main" id="{1806C52E-CC38-8E4D-BEA1-B6916CE22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239"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xander Tong">
            <a:extLst>
              <a:ext uri="{FF2B5EF4-FFF2-40B4-BE49-F238E27FC236}">
                <a16:creationId xmlns:a16="http://schemas.microsoft.com/office/drawing/2014/main" id="{F593A7A7-303A-4F4D-A91D-193047F0B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34"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ancesc Lopez">
            <a:extLst>
              <a:ext uri="{FF2B5EF4-FFF2-40B4-BE49-F238E27FC236}">
                <a16:creationId xmlns:a16="http://schemas.microsoft.com/office/drawing/2014/main" id="{B4E37061-E7BB-B54F-A7D3-3B46B7611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44" y="234427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thi Venkat">
            <a:extLst>
              <a:ext uri="{FF2B5EF4-FFF2-40B4-BE49-F238E27FC236}">
                <a16:creationId xmlns:a16="http://schemas.microsoft.com/office/drawing/2014/main" id="{05D13E97-8BC9-4343-B5BD-76B39F4391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7922"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del A.">
            <a:extLst>
              <a:ext uri="{FF2B5EF4-FFF2-40B4-BE49-F238E27FC236}">
                <a16:creationId xmlns:a16="http://schemas.microsoft.com/office/drawing/2014/main" id="{42A66A43-DD6F-4846-BE64-75CA3C4325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344"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ur-Taz Rahman">
            <a:extLst>
              <a:ext uri="{FF2B5EF4-FFF2-40B4-BE49-F238E27FC236}">
                <a16:creationId xmlns:a16="http://schemas.microsoft.com/office/drawing/2014/main" id="{A6D683F8-126D-2C40-BEC9-C8550983AA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5085"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enz">
            <a:extLst>
              <a:ext uri="{FF2B5EF4-FFF2-40B4-BE49-F238E27FC236}">
                <a16:creationId xmlns:a16="http://schemas.microsoft.com/office/drawing/2014/main" id="{5E657B7C-5FE7-1043-AF6D-65F5EF15B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3999" y="2355161"/>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van Cudone">
            <a:extLst>
              <a:ext uri="{FF2B5EF4-FFF2-40B4-BE49-F238E27FC236}">
                <a16:creationId xmlns:a16="http://schemas.microsoft.com/office/drawing/2014/main" id="{41F8A900-AE10-5141-B7A1-BAAD1474B2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7029" y="4391593"/>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Wesley Lewis">
            <a:extLst>
              <a:ext uri="{FF2B5EF4-FFF2-40B4-BE49-F238E27FC236}">
                <a16:creationId xmlns:a16="http://schemas.microsoft.com/office/drawing/2014/main" id="{29EFF2DA-80F8-1545-B9C7-20EB38DD9C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5787" y="2345863"/>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gbert Castro">
            <a:extLst>
              <a:ext uri="{FF2B5EF4-FFF2-40B4-BE49-F238E27FC236}">
                <a16:creationId xmlns:a16="http://schemas.microsoft.com/office/drawing/2014/main" id="{4EC0C54A-5F4C-E243-A4C4-A46D98808C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4190" y="2355161"/>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cott Gigante">
            <a:extLst>
              <a:ext uri="{FF2B5EF4-FFF2-40B4-BE49-F238E27FC236}">
                <a16:creationId xmlns:a16="http://schemas.microsoft.com/office/drawing/2014/main" id="{545B2D9A-8F08-904E-8208-A3B6341C61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4190"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Smita Krishnaswamy, PhD &lt; Yale School of Medicine">
            <a:extLst>
              <a:ext uri="{FF2B5EF4-FFF2-40B4-BE49-F238E27FC236}">
                <a16:creationId xmlns:a16="http://schemas.microsoft.com/office/drawing/2014/main" id="{3858963A-048D-E74C-86E8-C5719BF466C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023" b="10023"/>
          <a:stretch/>
        </p:blipFill>
        <p:spPr bwMode="auto">
          <a:xfrm>
            <a:off x="152400"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matt_amodio">
            <a:extLst>
              <a:ext uri="{FF2B5EF4-FFF2-40B4-BE49-F238E27FC236}">
                <a16:creationId xmlns:a16="http://schemas.microsoft.com/office/drawing/2014/main" id="{9B3D7050-8E93-6E44-98F9-44D2F9BAA8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530" r="6530"/>
          <a:stretch/>
        </p:blipFill>
        <p:spPr bwMode="auto">
          <a:xfrm>
            <a:off x="7395978" y="234427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aniel Burkhardt">
            <a:extLst>
              <a:ext uri="{FF2B5EF4-FFF2-40B4-BE49-F238E27FC236}">
                <a16:creationId xmlns:a16="http://schemas.microsoft.com/office/drawing/2014/main" id="{0996CFB8-CADE-C343-81C1-755266EB7E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3295"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46959-CF03-0F4F-A213-772A65AAC4D8}"/>
              </a:ext>
            </a:extLst>
          </p:cNvPr>
          <p:cNvSpPr txBox="1"/>
          <p:nvPr/>
        </p:nvSpPr>
        <p:spPr>
          <a:xfrm>
            <a:off x="-48735" y="1942703"/>
            <a:ext cx="2002471" cy="276999"/>
          </a:xfrm>
          <a:prstGeom prst="rect">
            <a:avLst/>
          </a:prstGeom>
          <a:noFill/>
        </p:spPr>
        <p:txBody>
          <a:bodyPr wrap="none" rtlCol="0">
            <a:spAutoFit/>
          </a:bodyPr>
          <a:lstStyle/>
          <a:p>
            <a:pPr algn="ctr"/>
            <a:r>
              <a:rPr lang="en-US" sz="1200" dirty="0"/>
              <a:t>Smita Krishnaswamy, PhD</a:t>
            </a:r>
          </a:p>
        </p:txBody>
      </p:sp>
      <p:sp>
        <p:nvSpPr>
          <p:cNvPr id="20" name="TextBox 19">
            <a:extLst>
              <a:ext uri="{FF2B5EF4-FFF2-40B4-BE49-F238E27FC236}">
                <a16:creationId xmlns:a16="http://schemas.microsoft.com/office/drawing/2014/main" id="{F322687E-065C-B04A-AE06-9DAE01EF8C80}"/>
              </a:ext>
            </a:extLst>
          </p:cNvPr>
          <p:cNvSpPr txBox="1"/>
          <p:nvPr/>
        </p:nvSpPr>
        <p:spPr>
          <a:xfrm>
            <a:off x="2091097" y="1943191"/>
            <a:ext cx="1326004" cy="276999"/>
          </a:xfrm>
          <a:prstGeom prst="rect">
            <a:avLst/>
          </a:prstGeom>
          <a:noFill/>
        </p:spPr>
        <p:txBody>
          <a:bodyPr wrap="none" rtlCol="0">
            <a:spAutoFit/>
          </a:bodyPr>
          <a:lstStyle/>
          <a:p>
            <a:pPr algn="ctr"/>
            <a:r>
              <a:rPr lang="en-US" sz="1200" dirty="0"/>
              <a:t>Daniel Burkhardt</a:t>
            </a:r>
          </a:p>
        </p:txBody>
      </p:sp>
      <p:sp>
        <p:nvSpPr>
          <p:cNvPr id="22" name="TextBox 21">
            <a:extLst>
              <a:ext uri="{FF2B5EF4-FFF2-40B4-BE49-F238E27FC236}">
                <a16:creationId xmlns:a16="http://schemas.microsoft.com/office/drawing/2014/main" id="{31DBEC49-CC75-2F4A-A4E9-B21D5EEDFFE5}"/>
              </a:ext>
            </a:extLst>
          </p:cNvPr>
          <p:cNvSpPr txBox="1"/>
          <p:nvPr/>
        </p:nvSpPr>
        <p:spPr>
          <a:xfrm>
            <a:off x="4013994" y="1943191"/>
            <a:ext cx="1116011" cy="276999"/>
          </a:xfrm>
          <a:prstGeom prst="rect">
            <a:avLst/>
          </a:prstGeom>
          <a:noFill/>
        </p:spPr>
        <p:txBody>
          <a:bodyPr wrap="none" rtlCol="0">
            <a:spAutoFit/>
          </a:bodyPr>
          <a:lstStyle/>
          <a:p>
            <a:pPr algn="ctr"/>
            <a:r>
              <a:rPr lang="en-US" sz="1200" dirty="0"/>
              <a:t>Scott </a:t>
            </a:r>
            <a:r>
              <a:rPr lang="en-US" sz="1200" dirty="0" err="1"/>
              <a:t>Gigante</a:t>
            </a:r>
            <a:endParaRPr lang="en-US" sz="1200" dirty="0"/>
          </a:p>
        </p:txBody>
      </p:sp>
      <p:sp>
        <p:nvSpPr>
          <p:cNvPr id="23" name="TextBox 22">
            <a:extLst>
              <a:ext uri="{FF2B5EF4-FFF2-40B4-BE49-F238E27FC236}">
                <a16:creationId xmlns:a16="http://schemas.microsoft.com/office/drawing/2014/main" id="{3954E6DA-BB93-8E4A-84C0-ADBEECC1851F}"/>
              </a:ext>
            </a:extLst>
          </p:cNvPr>
          <p:cNvSpPr txBox="1"/>
          <p:nvPr/>
        </p:nvSpPr>
        <p:spPr>
          <a:xfrm>
            <a:off x="5512189" y="1942702"/>
            <a:ext cx="1745991" cy="276999"/>
          </a:xfrm>
          <a:prstGeom prst="rect">
            <a:avLst/>
          </a:prstGeom>
          <a:noFill/>
        </p:spPr>
        <p:txBody>
          <a:bodyPr wrap="none" rtlCol="0">
            <a:spAutoFit/>
          </a:bodyPr>
          <a:lstStyle/>
          <a:p>
            <a:pPr algn="ctr"/>
            <a:r>
              <a:rPr lang="en-US" sz="1200" dirty="0"/>
              <a:t>Nur-</a:t>
            </a:r>
            <a:r>
              <a:rPr lang="en-US" sz="1200" dirty="0" err="1"/>
              <a:t>Taz</a:t>
            </a:r>
            <a:r>
              <a:rPr lang="en-US" sz="1200" dirty="0"/>
              <a:t> Rahman, PhD</a:t>
            </a:r>
          </a:p>
        </p:txBody>
      </p:sp>
      <p:pic>
        <p:nvPicPr>
          <p:cNvPr id="1050" name="Picture 26" descr="Mamie Wang">
            <a:extLst>
              <a:ext uri="{FF2B5EF4-FFF2-40B4-BE49-F238E27FC236}">
                <a16:creationId xmlns:a16="http://schemas.microsoft.com/office/drawing/2014/main" id="{E6998203-FD9A-AE43-91C7-9A0A4B1FD28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95978"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EDA9FCB-164B-0A4C-A285-14F202E4525C}"/>
              </a:ext>
            </a:extLst>
          </p:cNvPr>
          <p:cNvSpPr txBox="1"/>
          <p:nvPr/>
        </p:nvSpPr>
        <p:spPr>
          <a:xfrm>
            <a:off x="7651697" y="1942702"/>
            <a:ext cx="1088761" cy="276999"/>
          </a:xfrm>
          <a:prstGeom prst="rect">
            <a:avLst/>
          </a:prstGeom>
          <a:noFill/>
        </p:spPr>
        <p:txBody>
          <a:bodyPr wrap="none" rtlCol="0">
            <a:spAutoFit/>
          </a:bodyPr>
          <a:lstStyle/>
          <a:p>
            <a:pPr algn="ctr"/>
            <a:r>
              <a:rPr lang="en-US" sz="1200" dirty="0"/>
              <a:t>Mamie Wang</a:t>
            </a:r>
          </a:p>
        </p:txBody>
      </p:sp>
      <p:sp>
        <p:nvSpPr>
          <p:cNvPr id="26" name="TextBox 25">
            <a:extLst>
              <a:ext uri="{FF2B5EF4-FFF2-40B4-BE49-F238E27FC236}">
                <a16:creationId xmlns:a16="http://schemas.microsoft.com/office/drawing/2014/main" id="{4F91A725-3B43-F943-A098-93B975CD72BD}"/>
              </a:ext>
            </a:extLst>
          </p:cNvPr>
          <p:cNvSpPr txBox="1"/>
          <p:nvPr/>
        </p:nvSpPr>
        <p:spPr>
          <a:xfrm>
            <a:off x="5840728" y="6021548"/>
            <a:ext cx="1112805" cy="276999"/>
          </a:xfrm>
          <a:prstGeom prst="rect">
            <a:avLst/>
          </a:prstGeom>
          <a:noFill/>
        </p:spPr>
        <p:txBody>
          <a:bodyPr wrap="none" rtlCol="0">
            <a:spAutoFit/>
          </a:bodyPr>
          <a:lstStyle/>
          <a:p>
            <a:pPr algn="ctr"/>
            <a:r>
              <a:rPr lang="en-US" sz="1200" dirty="0"/>
              <a:t>Evan </a:t>
            </a:r>
            <a:r>
              <a:rPr lang="en-US" sz="1200" dirty="0" err="1"/>
              <a:t>Cudone</a:t>
            </a:r>
            <a:endParaRPr lang="en-US" sz="1200" dirty="0"/>
          </a:p>
        </p:txBody>
      </p:sp>
      <p:sp>
        <p:nvSpPr>
          <p:cNvPr id="27" name="TextBox 26">
            <a:extLst>
              <a:ext uri="{FF2B5EF4-FFF2-40B4-BE49-F238E27FC236}">
                <a16:creationId xmlns:a16="http://schemas.microsoft.com/office/drawing/2014/main" id="{C8C75A27-2297-394E-96B4-9BCA49BC252A}"/>
              </a:ext>
            </a:extLst>
          </p:cNvPr>
          <p:cNvSpPr txBox="1"/>
          <p:nvPr/>
        </p:nvSpPr>
        <p:spPr>
          <a:xfrm>
            <a:off x="2215007" y="3997465"/>
            <a:ext cx="1096775" cy="276999"/>
          </a:xfrm>
          <a:prstGeom prst="rect">
            <a:avLst/>
          </a:prstGeom>
          <a:noFill/>
        </p:spPr>
        <p:txBody>
          <a:bodyPr wrap="none" rtlCol="0">
            <a:spAutoFit/>
          </a:bodyPr>
          <a:lstStyle/>
          <a:p>
            <a:pPr algn="ctr"/>
            <a:r>
              <a:rPr lang="en-US" sz="1200" dirty="0"/>
              <a:t>Andrew Benz</a:t>
            </a:r>
          </a:p>
        </p:txBody>
      </p:sp>
      <p:sp>
        <p:nvSpPr>
          <p:cNvPr id="28" name="TextBox 27">
            <a:extLst>
              <a:ext uri="{FF2B5EF4-FFF2-40B4-BE49-F238E27FC236}">
                <a16:creationId xmlns:a16="http://schemas.microsoft.com/office/drawing/2014/main" id="{29A1C67B-B63E-964E-95A2-2F6EC5B2CE84}"/>
              </a:ext>
            </a:extLst>
          </p:cNvPr>
          <p:cNvSpPr txBox="1"/>
          <p:nvPr/>
        </p:nvSpPr>
        <p:spPr>
          <a:xfrm>
            <a:off x="4015600" y="3964432"/>
            <a:ext cx="1132041" cy="276999"/>
          </a:xfrm>
          <a:prstGeom prst="rect">
            <a:avLst/>
          </a:prstGeom>
          <a:noFill/>
        </p:spPr>
        <p:txBody>
          <a:bodyPr wrap="none" rtlCol="0">
            <a:spAutoFit/>
          </a:bodyPr>
          <a:lstStyle/>
          <a:p>
            <a:pPr algn="ctr"/>
            <a:r>
              <a:rPr lang="en-US" sz="1200" dirty="0"/>
              <a:t>Egbert Castro</a:t>
            </a:r>
          </a:p>
        </p:txBody>
      </p:sp>
      <p:sp>
        <p:nvSpPr>
          <p:cNvPr id="29" name="TextBox 28">
            <a:extLst>
              <a:ext uri="{FF2B5EF4-FFF2-40B4-BE49-F238E27FC236}">
                <a16:creationId xmlns:a16="http://schemas.microsoft.com/office/drawing/2014/main" id="{D7C2E91F-0273-534F-A862-12852094BD7D}"/>
              </a:ext>
            </a:extLst>
          </p:cNvPr>
          <p:cNvSpPr txBox="1"/>
          <p:nvPr/>
        </p:nvSpPr>
        <p:spPr>
          <a:xfrm>
            <a:off x="5912459" y="3955360"/>
            <a:ext cx="926857" cy="276999"/>
          </a:xfrm>
          <a:prstGeom prst="rect">
            <a:avLst/>
          </a:prstGeom>
          <a:noFill/>
        </p:spPr>
        <p:txBody>
          <a:bodyPr wrap="none" rtlCol="0">
            <a:spAutoFit/>
          </a:bodyPr>
          <a:lstStyle/>
          <a:p>
            <a:pPr algn="ctr"/>
            <a:r>
              <a:rPr lang="en-US" sz="1200" dirty="0"/>
              <a:t>Wes Lewis</a:t>
            </a:r>
          </a:p>
        </p:txBody>
      </p:sp>
      <p:sp>
        <p:nvSpPr>
          <p:cNvPr id="30" name="TextBox 29">
            <a:extLst>
              <a:ext uri="{FF2B5EF4-FFF2-40B4-BE49-F238E27FC236}">
                <a16:creationId xmlns:a16="http://schemas.microsoft.com/office/drawing/2014/main" id="{3C4E30BD-0AED-504C-9108-560C762565EA}"/>
              </a:ext>
            </a:extLst>
          </p:cNvPr>
          <p:cNvSpPr txBox="1"/>
          <p:nvPr/>
        </p:nvSpPr>
        <p:spPr>
          <a:xfrm>
            <a:off x="7532273" y="3955360"/>
            <a:ext cx="1327608" cy="276999"/>
          </a:xfrm>
          <a:prstGeom prst="rect">
            <a:avLst/>
          </a:prstGeom>
          <a:noFill/>
        </p:spPr>
        <p:txBody>
          <a:bodyPr wrap="none" rtlCol="0">
            <a:spAutoFit/>
          </a:bodyPr>
          <a:lstStyle/>
          <a:p>
            <a:pPr algn="ctr"/>
            <a:r>
              <a:rPr lang="en-US" sz="1200" dirty="0"/>
              <a:t>Matthew </a:t>
            </a:r>
            <a:r>
              <a:rPr lang="en-US" sz="1200" dirty="0" err="1"/>
              <a:t>Amodio</a:t>
            </a:r>
            <a:endParaRPr lang="en-US" sz="1200" dirty="0"/>
          </a:p>
        </p:txBody>
      </p:sp>
      <p:sp>
        <p:nvSpPr>
          <p:cNvPr id="31" name="TextBox 30">
            <a:extLst>
              <a:ext uri="{FF2B5EF4-FFF2-40B4-BE49-F238E27FC236}">
                <a16:creationId xmlns:a16="http://schemas.microsoft.com/office/drawing/2014/main" id="{4418A28C-F268-5A4C-8042-9898DDA4C958}"/>
              </a:ext>
            </a:extLst>
          </p:cNvPr>
          <p:cNvSpPr txBox="1"/>
          <p:nvPr/>
        </p:nvSpPr>
        <p:spPr>
          <a:xfrm>
            <a:off x="7654826" y="6021548"/>
            <a:ext cx="1106393" cy="276999"/>
          </a:xfrm>
          <a:prstGeom prst="rect">
            <a:avLst/>
          </a:prstGeom>
          <a:noFill/>
        </p:spPr>
        <p:txBody>
          <a:bodyPr wrap="none" rtlCol="0">
            <a:spAutoFit/>
          </a:bodyPr>
          <a:lstStyle/>
          <a:p>
            <a:pPr algn="ctr"/>
            <a:r>
              <a:rPr lang="en-US" sz="1200" dirty="0" err="1"/>
              <a:t>Aarthi</a:t>
            </a:r>
            <a:r>
              <a:rPr lang="en-US" sz="1200" dirty="0"/>
              <a:t> Venkat</a:t>
            </a:r>
          </a:p>
        </p:txBody>
      </p:sp>
      <p:sp>
        <p:nvSpPr>
          <p:cNvPr id="32" name="TextBox 31">
            <a:extLst>
              <a:ext uri="{FF2B5EF4-FFF2-40B4-BE49-F238E27FC236}">
                <a16:creationId xmlns:a16="http://schemas.microsoft.com/office/drawing/2014/main" id="{543443B6-C837-4D44-8507-2D7C9EE4722A}"/>
              </a:ext>
            </a:extLst>
          </p:cNvPr>
          <p:cNvSpPr txBox="1"/>
          <p:nvPr/>
        </p:nvSpPr>
        <p:spPr>
          <a:xfrm>
            <a:off x="136770" y="3979171"/>
            <a:ext cx="1661032" cy="276999"/>
          </a:xfrm>
          <a:prstGeom prst="rect">
            <a:avLst/>
          </a:prstGeom>
          <a:noFill/>
        </p:spPr>
        <p:txBody>
          <a:bodyPr wrap="none" rtlCol="0">
            <a:spAutoFit/>
          </a:bodyPr>
          <a:lstStyle/>
          <a:p>
            <a:pPr algn="ctr"/>
            <a:r>
              <a:rPr lang="en-US" sz="1200" dirty="0" err="1"/>
              <a:t>Francesc</a:t>
            </a:r>
            <a:r>
              <a:rPr lang="en-US" sz="1200" dirty="0"/>
              <a:t> Lopez, PhD</a:t>
            </a:r>
          </a:p>
        </p:txBody>
      </p:sp>
      <p:sp>
        <p:nvSpPr>
          <p:cNvPr id="33" name="TextBox 32">
            <a:extLst>
              <a:ext uri="{FF2B5EF4-FFF2-40B4-BE49-F238E27FC236}">
                <a16:creationId xmlns:a16="http://schemas.microsoft.com/office/drawing/2014/main" id="{4D0EE0AA-2A35-8B48-8D06-8219AA20F6B4}"/>
              </a:ext>
            </a:extLst>
          </p:cNvPr>
          <p:cNvSpPr txBox="1"/>
          <p:nvPr/>
        </p:nvSpPr>
        <p:spPr>
          <a:xfrm>
            <a:off x="3950599" y="6021548"/>
            <a:ext cx="1266693" cy="276999"/>
          </a:xfrm>
          <a:prstGeom prst="rect">
            <a:avLst/>
          </a:prstGeom>
          <a:noFill/>
        </p:spPr>
        <p:txBody>
          <a:bodyPr wrap="none" rtlCol="0">
            <a:spAutoFit/>
          </a:bodyPr>
          <a:lstStyle/>
          <a:p>
            <a:pPr algn="ctr"/>
            <a:r>
              <a:rPr lang="en-US" sz="1200" dirty="0"/>
              <a:t>Alexander Tong</a:t>
            </a:r>
          </a:p>
        </p:txBody>
      </p:sp>
      <p:sp>
        <p:nvSpPr>
          <p:cNvPr id="34" name="TextBox 33">
            <a:extLst>
              <a:ext uri="{FF2B5EF4-FFF2-40B4-BE49-F238E27FC236}">
                <a16:creationId xmlns:a16="http://schemas.microsoft.com/office/drawing/2014/main" id="{C2800A6C-51BF-3C43-9F71-4E730F40D2D3}"/>
              </a:ext>
            </a:extLst>
          </p:cNvPr>
          <p:cNvSpPr txBox="1"/>
          <p:nvPr/>
        </p:nvSpPr>
        <p:spPr>
          <a:xfrm>
            <a:off x="1961139" y="6029531"/>
            <a:ext cx="1630575" cy="276999"/>
          </a:xfrm>
          <a:prstGeom prst="rect">
            <a:avLst/>
          </a:prstGeom>
          <a:noFill/>
        </p:spPr>
        <p:txBody>
          <a:bodyPr wrap="none" rtlCol="0">
            <a:spAutoFit/>
          </a:bodyPr>
          <a:lstStyle/>
          <a:p>
            <a:pPr algn="ctr"/>
            <a:r>
              <a:rPr lang="en-US" sz="1200" dirty="0"/>
              <a:t>Danielle </a:t>
            </a:r>
            <a:r>
              <a:rPr lang="en-US" sz="1200" dirty="0" err="1"/>
              <a:t>Miyagishima</a:t>
            </a:r>
            <a:endParaRPr lang="en-US" sz="1200" dirty="0"/>
          </a:p>
        </p:txBody>
      </p:sp>
      <p:sp>
        <p:nvSpPr>
          <p:cNvPr id="35" name="TextBox 34">
            <a:extLst>
              <a:ext uri="{FF2B5EF4-FFF2-40B4-BE49-F238E27FC236}">
                <a16:creationId xmlns:a16="http://schemas.microsoft.com/office/drawing/2014/main" id="{D345E462-1C09-2C4C-9F46-AD452CE687B9}"/>
              </a:ext>
            </a:extLst>
          </p:cNvPr>
          <p:cNvSpPr txBox="1"/>
          <p:nvPr/>
        </p:nvSpPr>
        <p:spPr>
          <a:xfrm>
            <a:off x="550669" y="6029531"/>
            <a:ext cx="857927" cy="276999"/>
          </a:xfrm>
          <a:prstGeom prst="rect">
            <a:avLst/>
          </a:prstGeom>
          <a:noFill/>
        </p:spPr>
        <p:txBody>
          <a:bodyPr wrap="none" rtlCol="0">
            <a:spAutoFit/>
          </a:bodyPr>
          <a:lstStyle/>
          <a:p>
            <a:pPr algn="ctr"/>
            <a:r>
              <a:rPr lang="en-US" sz="1200" dirty="0" err="1"/>
              <a:t>Edel</a:t>
            </a:r>
            <a:r>
              <a:rPr lang="en-US" sz="1200" dirty="0"/>
              <a:t> Aron</a:t>
            </a:r>
          </a:p>
        </p:txBody>
      </p:sp>
      <p:sp>
        <p:nvSpPr>
          <p:cNvPr id="37" name="TextBox 36">
            <a:extLst>
              <a:ext uri="{FF2B5EF4-FFF2-40B4-BE49-F238E27FC236}">
                <a16:creationId xmlns:a16="http://schemas.microsoft.com/office/drawing/2014/main" id="{F1AFA869-3D32-3842-AF48-A31C037A1FEA}"/>
              </a:ext>
            </a:extLst>
          </p:cNvPr>
          <p:cNvSpPr txBox="1"/>
          <p:nvPr/>
        </p:nvSpPr>
        <p:spPr>
          <a:xfrm>
            <a:off x="3540306" y="6464952"/>
            <a:ext cx="2063386" cy="276999"/>
          </a:xfrm>
          <a:prstGeom prst="rect">
            <a:avLst/>
          </a:prstGeom>
          <a:noFill/>
        </p:spPr>
        <p:txBody>
          <a:bodyPr wrap="none" rtlCol="0">
            <a:spAutoFit/>
          </a:bodyPr>
          <a:lstStyle/>
          <a:p>
            <a:pPr algn="ctr"/>
            <a:r>
              <a:rPr lang="en-US" sz="1200" dirty="0"/>
              <a:t>…and </a:t>
            </a:r>
            <a:r>
              <a:rPr lang="en-US" sz="1200" dirty="0" err="1"/>
              <a:t>Sameet</a:t>
            </a:r>
            <a:r>
              <a:rPr lang="en-US" sz="1200" dirty="0"/>
              <a:t> Mehta, PhD!</a:t>
            </a:r>
          </a:p>
        </p:txBody>
      </p:sp>
    </p:spTree>
    <p:extLst>
      <p:ext uri="{BB962C8B-B14F-4D97-AF65-F5344CB8AC3E}">
        <p14:creationId xmlns:p14="http://schemas.microsoft.com/office/powerpoint/2010/main" val="2817671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61</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3"/>
          <a:stretch>
            <a:fillRect/>
          </a:stretch>
        </p:blipFill>
        <p:spPr>
          <a:xfrm>
            <a:off x="488950" y="2622550"/>
            <a:ext cx="8166100" cy="1612900"/>
          </a:xfrm>
          <a:prstGeom prst="rect">
            <a:avLst/>
          </a:prstGeom>
        </p:spPr>
      </p:pic>
      <p:pic>
        <p:nvPicPr>
          <p:cNvPr id="5" name="Picture 4"/>
          <p:cNvPicPr>
            <a:picLocks noChangeAspect="1"/>
          </p:cNvPicPr>
          <p:nvPr/>
        </p:nvPicPr>
        <p:blipFill>
          <a:blip r:embed="rId4"/>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918512" y="1421615"/>
            <a:ext cx="333375" cy="762000"/>
          </a:xfrm>
          <a:prstGeom prst="rect">
            <a:avLst/>
          </a:prstGeom>
        </p:spPr>
      </p:pic>
      <p:pic>
        <p:nvPicPr>
          <p:cNvPr id="28" name="Picture 27"/>
          <p:cNvPicPr>
            <a:picLocks noChangeAspect="1"/>
          </p:cNvPicPr>
          <p:nvPr/>
        </p:nvPicPr>
        <p:blipFill>
          <a:blip r:embed="rId4"/>
          <a:stretch>
            <a:fillRect/>
          </a:stretch>
        </p:blipFill>
        <p:spPr>
          <a:xfrm>
            <a:off x="5937711" y="2546190"/>
            <a:ext cx="323850" cy="657225"/>
          </a:xfrm>
          <a:prstGeom prst="rect">
            <a:avLst/>
          </a:prstGeom>
        </p:spPr>
      </p:pic>
      <p:pic>
        <p:nvPicPr>
          <p:cNvPr id="30" name="Picture 29"/>
          <p:cNvPicPr>
            <a:picLocks noChangeAspect="1"/>
          </p:cNvPicPr>
          <p:nvPr/>
        </p:nvPicPr>
        <p:blipFill>
          <a:blip r:embed="rId5"/>
          <a:stretch>
            <a:fillRect/>
          </a:stretch>
        </p:blipFill>
        <p:spPr>
          <a:xfrm>
            <a:off x="4792563" y="2926127"/>
            <a:ext cx="333375" cy="657225"/>
          </a:xfrm>
          <a:prstGeom prst="rect">
            <a:avLst/>
          </a:prstGeom>
        </p:spPr>
      </p:pic>
      <p:pic>
        <p:nvPicPr>
          <p:cNvPr id="31" name="Picture 30"/>
          <p:cNvPicPr>
            <a:picLocks noChangeAspect="1"/>
          </p:cNvPicPr>
          <p:nvPr/>
        </p:nvPicPr>
        <p:blipFill>
          <a:blip r:embed="rId6"/>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7"/>
          <a:stretch>
            <a:fillRect/>
          </a:stretch>
        </p:blipFill>
        <p:spPr>
          <a:xfrm>
            <a:off x="2475758" y="4779262"/>
            <a:ext cx="895350" cy="981075"/>
          </a:xfrm>
          <a:prstGeom prst="rect">
            <a:avLst/>
          </a:prstGeom>
        </p:spPr>
      </p:pic>
      <p:pic>
        <p:nvPicPr>
          <p:cNvPr id="36" name="Picture 35"/>
          <p:cNvPicPr>
            <a:picLocks noChangeAspect="1"/>
          </p:cNvPicPr>
          <p:nvPr/>
        </p:nvPicPr>
        <p:blipFill>
          <a:blip r:embed="rId8"/>
          <a:stretch>
            <a:fillRect/>
          </a:stretch>
        </p:blipFill>
        <p:spPr>
          <a:xfrm>
            <a:off x="4516279" y="4792653"/>
            <a:ext cx="685800" cy="1000125"/>
          </a:xfrm>
          <a:prstGeom prst="rect">
            <a:avLst/>
          </a:prstGeom>
        </p:spPr>
      </p:pic>
      <p:pic>
        <p:nvPicPr>
          <p:cNvPr id="37" name="Picture 36"/>
          <p:cNvPicPr>
            <a:picLocks noChangeAspect="1"/>
          </p:cNvPicPr>
          <p:nvPr/>
        </p:nvPicPr>
        <p:blipFill>
          <a:blip r:embed="rId9"/>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10"/>
          <a:stretch>
            <a:fillRect/>
          </a:stretch>
        </p:blipFill>
        <p:spPr>
          <a:xfrm>
            <a:off x="1185937" y="3197449"/>
            <a:ext cx="376204" cy="682183"/>
          </a:xfrm>
          <a:prstGeom prst="rect">
            <a:avLst/>
          </a:prstGeom>
        </p:spPr>
      </p:pic>
      <p:pic>
        <p:nvPicPr>
          <p:cNvPr id="34" name="Picture 33"/>
          <p:cNvPicPr>
            <a:picLocks noChangeAspect="1"/>
          </p:cNvPicPr>
          <p:nvPr/>
        </p:nvPicPr>
        <p:blipFill>
          <a:blip r:embed="rId10"/>
          <a:stretch>
            <a:fillRect/>
          </a:stretch>
        </p:blipFill>
        <p:spPr>
          <a:xfrm>
            <a:off x="5639221" y="2546189"/>
            <a:ext cx="384895" cy="697942"/>
          </a:xfrm>
          <a:prstGeom prst="rect">
            <a:avLst/>
          </a:prstGeom>
        </p:spPr>
      </p:pic>
      <p:pic>
        <p:nvPicPr>
          <p:cNvPr id="41" name="Picture 40"/>
          <p:cNvPicPr>
            <a:picLocks noChangeAspect="1"/>
          </p:cNvPicPr>
          <p:nvPr/>
        </p:nvPicPr>
        <p:blipFill>
          <a:blip r:embed="rId11"/>
          <a:stretch>
            <a:fillRect/>
          </a:stretch>
        </p:blipFill>
        <p:spPr>
          <a:xfrm>
            <a:off x="5678541" y="1560049"/>
            <a:ext cx="306253" cy="703248"/>
          </a:xfrm>
          <a:prstGeom prst="rect">
            <a:avLst/>
          </a:prstGeom>
        </p:spPr>
      </p:pic>
      <p:pic>
        <p:nvPicPr>
          <p:cNvPr id="42" name="Picture 41"/>
          <p:cNvPicPr>
            <a:picLocks noChangeAspect="1"/>
          </p:cNvPicPr>
          <p:nvPr/>
        </p:nvPicPr>
        <p:blipFill>
          <a:blip r:embed="rId11"/>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64</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091056" y="1789311"/>
            <a:ext cx="333375" cy="762000"/>
          </a:xfrm>
          <a:prstGeom prst="rect">
            <a:avLst/>
          </a:prstGeom>
        </p:spPr>
      </p:pic>
      <p:pic>
        <p:nvPicPr>
          <p:cNvPr id="28" name="Picture 27"/>
          <p:cNvPicPr>
            <a:picLocks noChangeAspect="1"/>
          </p:cNvPicPr>
          <p:nvPr/>
        </p:nvPicPr>
        <p:blipFill>
          <a:blip r:embed="rId4"/>
          <a:stretch>
            <a:fillRect/>
          </a:stretch>
        </p:blipFill>
        <p:spPr>
          <a:xfrm>
            <a:off x="5766656" y="2298203"/>
            <a:ext cx="323850" cy="657225"/>
          </a:xfrm>
          <a:prstGeom prst="rect">
            <a:avLst/>
          </a:prstGeom>
        </p:spPr>
      </p:pic>
      <p:pic>
        <p:nvPicPr>
          <p:cNvPr id="30" name="Picture 29"/>
          <p:cNvPicPr>
            <a:picLocks noChangeAspect="1"/>
          </p:cNvPicPr>
          <p:nvPr/>
        </p:nvPicPr>
        <p:blipFill>
          <a:blip r:embed="rId5"/>
          <a:stretch>
            <a:fillRect/>
          </a:stretch>
        </p:blipFill>
        <p:spPr>
          <a:xfrm>
            <a:off x="6563916" y="3111104"/>
            <a:ext cx="333375" cy="657225"/>
          </a:xfrm>
          <a:prstGeom prst="rect">
            <a:avLst/>
          </a:prstGeom>
        </p:spPr>
      </p:pic>
      <p:pic>
        <p:nvPicPr>
          <p:cNvPr id="31" name="Picture 30"/>
          <p:cNvPicPr>
            <a:picLocks noChangeAspect="1"/>
          </p:cNvPicPr>
          <p:nvPr/>
        </p:nvPicPr>
        <p:blipFill>
          <a:blip r:embed="rId6"/>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3"/>
          <a:stretch>
            <a:fillRect/>
          </a:stretch>
        </p:blipFill>
        <p:spPr>
          <a:xfrm>
            <a:off x="2308565" y="4793150"/>
            <a:ext cx="333375" cy="762000"/>
          </a:xfrm>
          <a:prstGeom prst="rect">
            <a:avLst/>
          </a:prstGeom>
        </p:spPr>
      </p:pic>
      <p:pic>
        <p:nvPicPr>
          <p:cNvPr id="33" name="Picture 32"/>
          <p:cNvPicPr>
            <a:picLocks noChangeAspect="1"/>
          </p:cNvPicPr>
          <p:nvPr/>
        </p:nvPicPr>
        <p:blipFill>
          <a:blip r:embed="rId4"/>
          <a:stretch>
            <a:fillRect/>
          </a:stretch>
        </p:blipFill>
        <p:spPr>
          <a:xfrm>
            <a:off x="3118226" y="4897925"/>
            <a:ext cx="323850" cy="657225"/>
          </a:xfrm>
          <a:prstGeom prst="rect">
            <a:avLst/>
          </a:prstGeom>
        </p:spPr>
      </p:pic>
      <p:pic>
        <p:nvPicPr>
          <p:cNvPr id="35" name="Picture 34"/>
          <p:cNvPicPr>
            <a:picLocks noChangeAspect="1"/>
          </p:cNvPicPr>
          <p:nvPr/>
        </p:nvPicPr>
        <p:blipFill>
          <a:blip r:embed="rId5"/>
          <a:stretch>
            <a:fillRect/>
          </a:stretch>
        </p:blipFill>
        <p:spPr>
          <a:xfrm>
            <a:off x="4201097" y="4916909"/>
            <a:ext cx="333375" cy="657225"/>
          </a:xfrm>
          <a:prstGeom prst="rect">
            <a:avLst/>
          </a:prstGeom>
        </p:spPr>
      </p:pic>
      <p:pic>
        <p:nvPicPr>
          <p:cNvPr id="36" name="Picture 35"/>
          <p:cNvPicPr>
            <a:picLocks noChangeAspect="1"/>
          </p:cNvPicPr>
          <p:nvPr/>
        </p:nvPicPr>
        <p:blipFill>
          <a:blip r:embed="rId6"/>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7"/>
          <a:stretch>
            <a:fillRect/>
          </a:stretch>
        </p:blipFill>
        <p:spPr>
          <a:xfrm>
            <a:off x="6040380" y="2659306"/>
            <a:ext cx="356849" cy="682183"/>
          </a:xfrm>
          <a:prstGeom prst="rect">
            <a:avLst/>
          </a:prstGeom>
        </p:spPr>
      </p:pic>
      <p:pic>
        <p:nvPicPr>
          <p:cNvPr id="39" name="Picture 38"/>
          <p:cNvPicPr>
            <a:picLocks noChangeAspect="1"/>
          </p:cNvPicPr>
          <p:nvPr/>
        </p:nvPicPr>
        <p:blipFill>
          <a:blip r:embed="rId7"/>
          <a:stretch>
            <a:fillRect/>
          </a:stretch>
        </p:blipFill>
        <p:spPr>
          <a:xfrm>
            <a:off x="1155915" y="3235258"/>
            <a:ext cx="356849" cy="682183"/>
          </a:xfrm>
          <a:prstGeom prst="rect">
            <a:avLst/>
          </a:prstGeom>
        </p:spPr>
      </p:pic>
      <p:pic>
        <p:nvPicPr>
          <p:cNvPr id="40" name="Picture 39"/>
          <p:cNvPicPr>
            <a:picLocks noChangeAspect="1"/>
          </p:cNvPicPr>
          <p:nvPr/>
        </p:nvPicPr>
        <p:blipFill>
          <a:blip r:embed="rId7"/>
          <a:stretch>
            <a:fillRect/>
          </a:stretch>
        </p:blipFill>
        <p:spPr>
          <a:xfrm>
            <a:off x="3540238" y="4948789"/>
            <a:ext cx="309689" cy="592028"/>
          </a:xfrm>
          <a:prstGeom prst="rect">
            <a:avLst/>
          </a:prstGeom>
        </p:spPr>
      </p:pic>
      <p:pic>
        <p:nvPicPr>
          <p:cNvPr id="41" name="Picture 40"/>
          <p:cNvPicPr>
            <a:picLocks noChangeAspect="1"/>
          </p:cNvPicPr>
          <p:nvPr/>
        </p:nvPicPr>
        <p:blipFill>
          <a:blip r:embed="rId8"/>
          <a:stretch>
            <a:fillRect/>
          </a:stretch>
        </p:blipFill>
        <p:spPr>
          <a:xfrm>
            <a:off x="5452434" y="2136465"/>
            <a:ext cx="306253" cy="703248"/>
          </a:xfrm>
          <a:prstGeom prst="rect">
            <a:avLst/>
          </a:prstGeom>
        </p:spPr>
      </p:pic>
      <p:pic>
        <p:nvPicPr>
          <p:cNvPr id="42" name="Picture 41"/>
          <p:cNvPicPr>
            <a:picLocks noChangeAspect="1"/>
          </p:cNvPicPr>
          <p:nvPr/>
        </p:nvPicPr>
        <p:blipFill>
          <a:blip r:embed="rId8"/>
          <a:stretch>
            <a:fillRect/>
          </a:stretch>
        </p:blipFill>
        <p:spPr>
          <a:xfrm>
            <a:off x="1772050" y="3278418"/>
            <a:ext cx="306253" cy="703248"/>
          </a:xfrm>
          <a:prstGeom prst="rect">
            <a:avLst/>
          </a:prstGeom>
        </p:spPr>
      </p:pic>
      <p:pic>
        <p:nvPicPr>
          <p:cNvPr id="43" name="Picture 42"/>
          <p:cNvPicPr>
            <a:picLocks noChangeAspect="1"/>
          </p:cNvPicPr>
          <p:nvPr/>
        </p:nvPicPr>
        <p:blipFill>
          <a:blip r:embed="rId8"/>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3"/>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TotalTime>
  <Words>5054</Words>
  <Application>Microsoft Macintosh PowerPoint</Application>
  <PresentationFormat>On-screen Show (4:3)</PresentationFormat>
  <Paragraphs>915</Paragraphs>
  <Slides>102</Slides>
  <Notes>101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Avenir Book</vt:lpstr>
      <vt:lpstr>Avenir Medium</vt:lpstr>
      <vt:lpstr>Calibri</vt:lpstr>
      <vt:lpstr>Cambria Math</vt:lpstr>
      <vt:lpstr>Myriad Pro</vt:lpstr>
      <vt:lpstr>Burkhardt_Simple</vt:lpstr>
      <vt:lpstr>PowerPoint Presentation</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52</cp:revision>
  <dcterms:modified xsi:type="dcterms:W3CDTF">2020-05-20T14:56:38Z</dcterms:modified>
</cp:coreProperties>
</file>